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564e86f304_0_0:notes"/>
          <p:cNvSpPr txBox="1"/>
          <p:nvPr>
            <p:ph idx="1" type="body"/>
          </p:nvPr>
        </p:nvSpPr>
        <p:spPr>
          <a:xfrm>
            <a:off x="685800" y="4400549"/>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 name="Google Shape;61;g3564e86f304_0_0:notes"/>
          <p:cNvSpPr/>
          <p:nvPr>
            <p:ph idx="2" type="sldImg"/>
          </p:nvPr>
        </p:nvSpPr>
        <p:spPr>
          <a:xfrm>
            <a:off x="1885957" y="1143000"/>
            <a:ext cx="30861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564e86f304_0_12:notes"/>
          <p:cNvSpPr/>
          <p:nvPr>
            <p:ph idx="2" type="sldImg"/>
          </p:nvPr>
        </p:nvSpPr>
        <p:spPr>
          <a:xfrm>
            <a:off x="968739" y="1143000"/>
            <a:ext cx="15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g3564e86f304_0_12:notes"/>
          <p:cNvSpPr txBox="1"/>
          <p:nvPr>
            <p:ph idx="1" type="body"/>
          </p:nvPr>
        </p:nvSpPr>
        <p:spPr>
          <a:xfrm>
            <a:off x="685800" y="4400549"/>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3600"/>
          </a:p>
        </p:txBody>
      </p:sp>
      <p:sp>
        <p:nvSpPr>
          <p:cNvPr id="67" name="Google Shape;67;g3564e86f304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j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589bce0a1a_1_8:notes"/>
          <p:cNvSpPr/>
          <p:nvPr>
            <p:ph idx="2" type="sldImg"/>
          </p:nvPr>
        </p:nvSpPr>
        <p:spPr>
          <a:xfrm>
            <a:off x="968739" y="1143000"/>
            <a:ext cx="15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g3589bce0a1a_1_8:notes"/>
          <p:cNvSpPr txBox="1"/>
          <p:nvPr>
            <p:ph idx="1" type="body"/>
          </p:nvPr>
        </p:nvSpPr>
        <p:spPr>
          <a:xfrm>
            <a:off x="685800" y="4400549"/>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3600"/>
          </a:p>
        </p:txBody>
      </p:sp>
      <p:sp>
        <p:nvSpPr>
          <p:cNvPr id="76" name="Google Shape;76;g3589bce0a1a_1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j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608e23fae7_0_21:notes"/>
          <p:cNvSpPr/>
          <p:nvPr>
            <p:ph idx="2" type="sldImg"/>
          </p:nvPr>
        </p:nvSpPr>
        <p:spPr>
          <a:xfrm>
            <a:off x="968739" y="1143000"/>
            <a:ext cx="15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3608e23fae7_0_21:notes"/>
          <p:cNvSpPr txBox="1"/>
          <p:nvPr>
            <p:ph idx="1" type="body"/>
          </p:nvPr>
        </p:nvSpPr>
        <p:spPr>
          <a:xfrm>
            <a:off x="685800" y="4400549"/>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3600"/>
          </a:p>
        </p:txBody>
      </p:sp>
      <p:sp>
        <p:nvSpPr>
          <p:cNvPr id="85" name="Google Shape;85;g3608e23fae7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j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5d8bad2756_0_0:notes"/>
          <p:cNvSpPr/>
          <p:nvPr>
            <p:ph idx="2" type="sldImg"/>
          </p:nvPr>
        </p:nvSpPr>
        <p:spPr>
          <a:xfrm>
            <a:off x="968739" y="1143000"/>
            <a:ext cx="15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35d8bad2756_0_0:notes"/>
          <p:cNvSpPr txBox="1"/>
          <p:nvPr>
            <p:ph idx="1" type="body"/>
          </p:nvPr>
        </p:nvSpPr>
        <p:spPr>
          <a:xfrm>
            <a:off x="685800" y="4400549"/>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3600"/>
          </a:p>
        </p:txBody>
      </p:sp>
      <p:sp>
        <p:nvSpPr>
          <p:cNvPr id="94" name="Google Shape;94;g35d8bad275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j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d8bad2756_0_32:notes"/>
          <p:cNvSpPr/>
          <p:nvPr>
            <p:ph idx="2" type="sldImg"/>
          </p:nvPr>
        </p:nvSpPr>
        <p:spPr>
          <a:xfrm>
            <a:off x="968739" y="1143000"/>
            <a:ext cx="15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35d8bad2756_0_32:notes"/>
          <p:cNvSpPr txBox="1"/>
          <p:nvPr>
            <p:ph idx="1" type="body"/>
          </p:nvPr>
        </p:nvSpPr>
        <p:spPr>
          <a:xfrm>
            <a:off x="685800" y="4400549"/>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3600"/>
          </a:p>
        </p:txBody>
      </p:sp>
      <p:sp>
        <p:nvSpPr>
          <p:cNvPr id="105" name="Google Shape;105;g35d8bad2756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j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66cc0de136_0_16:notes"/>
          <p:cNvSpPr/>
          <p:nvPr>
            <p:ph idx="2" type="sldImg"/>
          </p:nvPr>
        </p:nvSpPr>
        <p:spPr>
          <a:xfrm>
            <a:off x="968739" y="1143000"/>
            <a:ext cx="15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366cc0de136_0_16:notes"/>
          <p:cNvSpPr txBox="1"/>
          <p:nvPr>
            <p:ph idx="1" type="body"/>
          </p:nvPr>
        </p:nvSpPr>
        <p:spPr>
          <a:xfrm>
            <a:off x="685800" y="4400549"/>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3600"/>
          </a:p>
        </p:txBody>
      </p:sp>
      <p:sp>
        <p:nvSpPr>
          <p:cNvPr id="122" name="Google Shape;122;g366cc0de136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j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608e23fae7_0_30:notes"/>
          <p:cNvSpPr/>
          <p:nvPr>
            <p:ph idx="2" type="sldImg"/>
          </p:nvPr>
        </p:nvSpPr>
        <p:spPr>
          <a:xfrm>
            <a:off x="968739" y="1143000"/>
            <a:ext cx="158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3608e23fae7_0_30:notes"/>
          <p:cNvSpPr txBox="1"/>
          <p:nvPr>
            <p:ph idx="1" type="body"/>
          </p:nvPr>
        </p:nvSpPr>
        <p:spPr>
          <a:xfrm>
            <a:off x="685800" y="4400549"/>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3600"/>
          </a:p>
        </p:txBody>
      </p:sp>
      <p:sp>
        <p:nvSpPr>
          <p:cNvPr id="133" name="Google Shape;133;g3608e23fae7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j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ユーザー設定レイアウト">
  <p:cSld name="2_ユーザー設定レイアウト">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CB9E3D"/>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pic>
        <p:nvPicPr>
          <p:cNvPr descr="挿絵, 抽象 が含まれている画像&#10;&#10;自動的に生成された説明" id="52" name="Google Shape;52;p13"/>
          <p:cNvPicPr preferRelativeResize="0"/>
          <p:nvPr/>
        </p:nvPicPr>
        <p:blipFill rotWithShape="1">
          <a:blip r:embed="rId2">
            <a:alphaModFix/>
          </a:blip>
          <a:srcRect b="0" l="0" r="0" t="0"/>
          <a:stretch/>
        </p:blipFill>
        <p:spPr>
          <a:xfrm>
            <a:off x="3865783" y="4668521"/>
            <a:ext cx="1140105" cy="17329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ユーザー設定レイアウト">
  <p:cSld name="3_ユーザー設定レイアウト_1">
    <p:bg>
      <p:bgPr>
        <a:solidFill>
          <a:srgbClr val="F5F5F4"/>
        </a:solid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385411" y="382154"/>
            <a:ext cx="8371200" cy="276000"/>
          </a:xfrm>
          <a:prstGeom prst="rect">
            <a:avLst/>
          </a:prstGeom>
          <a:noFill/>
          <a:ln>
            <a:noFill/>
          </a:ln>
        </p:spPr>
        <p:txBody>
          <a:bodyPr anchorCtr="0" anchor="t" bIns="39550" lIns="79125" spcFirstLastPara="1" rIns="79125" wrap="square" tIns="39550">
            <a:noAutofit/>
          </a:bodyPr>
          <a:lstStyle>
            <a:lvl1pPr lvl="0" marR="0" algn="l">
              <a:lnSpc>
                <a:spcPct val="90000"/>
              </a:lnSpc>
              <a:spcBef>
                <a:spcPts val="0"/>
              </a:spcBef>
              <a:spcAft>
                <a:spcPts val="0"/>
              </a:spcAft>
              <a:buClr>
                <a:srgbClr val="6A4509"/>
              </a:buClr>
              <a:buSzPts val="2800"/>
              <a:buFont typeface="Arial"/>
              <a:buNone/>
              <a:defRPr b="1" i="0" sz="2800" u="none" cap="none" strike="noStrike">
                <a:solidFill>
                  <a:srgbClr val="6A4509"/>
                </a:solidFill>
                <a:latin typeface="Arial"/>
                <a:ea typeface="Arial"/>
                <a:cs typeface="Arial"/>
                <a:sym typeface="Arial"/>
              </a:defRPr>
            </a:lvl1pPr>
            <a:lvl2pPr lvl="1" marR="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200"/>
              <a:buFont typeface="Arial"/>
              <a:buNone/>
              <a:defRPr b="0" i="0" sz="1600" u="none" cap="none" strike="noStrike">
                <a:solidFill>
                  <a:srgbClr val="000000"/>
                </a:solidFill>
                <a:latin typeface="Arial"/>
                <a:ea typeface="Arial"/>
                <a:cs typeface="Arial"/>
                <a:sym typeface="Arial"/>
              </a:defRPr>
            </a:lvl9pPr>
          </a:lstStyle>
          <a:p/>
        </p:txBody>
      </p:sp>
      <p:pic>
        <p:nvPicPr>
          <p:cNvPr descr="挿絵, 時計, 記号 が含まれている画像&#10;&#10;自動的に生成された説明" id="55" name="Google Shape;55;p14"/>
          <p:cNvPicPr preferRelativeResize="0"/>
          <p:nvPr/>
        </p:nvPicPr>
        <p:blipFill rotWithShape="1">
          <a:blip r:embed="rId2">
            <a:alphaModFix/>
          </a:blip>
          <a:srcRect b="0" l="0" r="0" t="0"/>
          <a:stretch/>
        </p:blipFill>
        <p:spPr>
          <a:xfrm>
            <a:off x="8302072" y="4958156"/>
            <a:ext cx="720066" cy="8892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ユーザー設定レイアウト 1">
  <p:cSld name="2_ユーザー設定レイアウト_3">
    <p:spTree>
      <p:nvGrpSpPr>
        <p:cNvPr id="56" name="Shape 56"/>
        <p:cNvGrpSpPr/>
        <p:nvPr/>
      </p:nvGrpSpPr>
      <p:grpSpPr>
        <a:xfrm>
          <a:off x="0" y="0"/>
          <a:ext cx="0" cy="0"/>
          <a:chOff x="0" y="0"/>
          <a:chExt cx="0" cy="0"/>
        </a:xfrm>
      </p:grpSpPr>
      <p:sp>
        <p:nvSpPr>
          <p:cNvPr id="57" name="Google Shape;57;p15"/>
          <p:cNvSpPr/>
          <p:nvPr/>
        </p:nvSpPr>
        <p:spPr>
          <a:xfrm>
            <a:off x="0" y="0"/>
            <a:ext cx="9144000" cy="5143500"/>
          </a:xfrm>
          <a:prstGeom prst="rect">
            <a:avLst/>
          </a:prstGeom>
          <a:solidFill>
            <a:srgbClr val="CB9E3D"/>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pic>
        <p:nvPicPr>
          <p:cNvPr descr="挿絵, 抽象 が含まれている画像&#10;&#10;自動的に生成された説明" id="58" name="Google Shape;58;p15"/>
          <p:cNvPicPr preferRelativeResize="0"/>
          <p:nvPr/>
        </p:nvPicPr>
        <p:blipFill rotWithShape="1">
          <a:blip r:embed="rId2">
            <a:alphaModFix/>
          </a:blip>
          <a:srcRect b="0" l="0" r="0" t="0"/>
          <a:stretch/>
        </p:blipFill>
        <p:spPr>
          <a:xfrm>
            <a:off x="3865783" y="4668521"/>
            <a:ext cx="1140105" cy="17329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6"/>
          <p:cNvSpPr txBox="1"/>
          <p:nvPr/>
        </p:nvSpPr>
        <p:spPr>
          <a:xfrm flipH="1">
            <a:off x="942300" y="1338750"/>
            <a:ext cx="7259400" cy="1603800"/>
          </a:xfrm>
          <a:prstGeom prst="rect">
            <a:avLst/>
          </a:prstGeom>
          <a:noFill/>
          <a:ln>
            <a:noFill/>
          </a:ln>
        </p:spPr>
        <p:txBody>
          <a:bodyPr anchorCtr="0" anchor="t" bIns="39550" lIns="79125" spcFirstLastPara="1" rIns="79125" wrap="square" tIns="39550">
            <a:spAutoFit/>
          </a:bodyPr>
          <a:lstStyle/>
          <a:p>
            <a:pPr indent="0" lvl="0" marL="0" rtl="0" algn="ctr">
              <a:spcBef>
                <a:spcPts val="0"/>
              </a:spcBef>
              <a:spcAft>
                <a:spcPts val="0"/>
              </a:spcAft>
              <a:buClr>
                <a:schemeClr val="dk1"/>
              </a:buClr>
              <a:buSzPts val="5300"/>
              <a:buFont typeface="Arial"/>
              <a:buNone/>
            </a:pPr>
            <a:r>
              <a:rPr b="1" lang="ja" sz="3300">
                <a:solidFill>
                  <a:schemeClr val="lt1"/>
                </a:solidFill>
              </a:rPr>
              <a:t>きちんと見え </a:t>
            </a:r>
            <a:endParaRPr b="1" sz="3300">
              <a:solidFill>
                <a:schemeClr val="lt1"/>
              </a:solidFill>
            </a:endParaRPr>
          </a:p>
          <a:p>
            <a:pPr indent="0" lvl="0" marL="0" rtl="0" algn="ctr">
              <a:spcBef>
                <a:spcPts val="0"/>
              </a:spcBef>
              <a:spcAft>
                <a:spcPts val="0"/>
              </a:spcAft>
              <a:buClr>
                <a:schemeClr val="dk1"/>
              </a:buClr>
              <a:buSzPts val="5300"/>
              <a:buFont typeface="Arial"/>
              <a:buNone/>
            </a:pPr>
            <a:r>
              <a:rPr b="1" lang="ja" sz="3300">
                <a:solidFill>
                  <a:schemeClr val="lt1"/>
                </a:solidFill>
              </a:rPr>
              <a:t>ジレ/ジャケットセレクト</a:t>
            </a:r>
            <a:endParaRPr b="1" sz="3300">
              <a:solidFill>
                <a:schemeClr val="lt1"/>
              </a:solidFill>
            </a:endParaRPr>
          </a:p>
          <a:p>
            <a:pPr indent="0" lvl="0" marL="0" rtl="0" algn="ctr">
              <a:spcBef>
                <a:spcPts val="0"/>
              </a:spcBef>
              <a:spcAft>
                <a:spcPts val="0"/>
              </a:spcAft>
              <a:buClr>
                <a:schemeClr val="dk1"/>
              </a:buClr>
              <a:buSzPts val="5300"/>
              <a:buFont typeface="Arial"/>
              <a:buNone/>
            </a:pPr>
            <a:r>
              <a:rPr b="1" lang="ja" sz="3300">
                <a:solidFill>
                  <a:schemeClr val="lt1"/>
                </a:solidFill>
              </a:rPr>
              <a:t>オプション</a:t>
            </a:r>
            <a:endParaRPr b="1" sz="89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7"/>
          <p:cNvSpPr txBox="1"/>
          <p:nvPr/>
        </p:nvSpPr>
        <p:spPr>
          <a:xfrm>
            <a:off x="275732" y="1235695"/>
            <a:ext cx="8607300" cy="2112600"/>
          </a:xfrm>
          <a:prstGeom prst="rect">
            <a:avLst/>
          </a:prstGeom>
          <a:noFill/>
          <a:ln>
            <a:noFill/>
          </a:ln>
        </p:spPr>
        <p:txBody>
          <a:bodyPr anchorCtr="0" anchor="t" bIns="39950" lIns="79875" spcFirstLastPara="1" rIns="79875" wrap="square" tIns="39950">
            <a:spAutoFit/>
          </a:bodyPr>
          <a:lstStyle/>
          <a:p>
            <a:pPr indent="0" lvl="0" marL="0" marR="0" rtl="0" algn="ctr">
              <a:lnSpc>
                <a:spcPct val="100000"/>
              </a:lnSpc>
              <a:spcBef>
                <a:spcPts val="0"/>
              </a:spcBef>
              <a:spcAft>
                <a:spcPts val="0"/>
              </a:spcAft>
              <a:buClr>
                <a:srgbClr val="000000"/>
              </a:buClr>
              <a:buSzPts val="5300"/>
              <a:buFont typeface="Arial"/>
              <a:buNone/>
            </a:pPr>
            <a:r>
              <a:rPr b="1" lang="ja" sz="3300">
                <a:solidFill>
                  <a:srgbClr val="414141"/>
                </a:solidFill>
              </a:rPr>
              <a:t>6月12日より</a:t>
            </a:r>
            <a:endParaRPr b="1" sz="3300">
              <a:solidFill>
                <a:srgbClr val="414141"/>
              </a:solidFill>
            </a:endParaRPr>
          </a:p>
          <a:p>
            <a:pPr indent="0" lvl="0" marL="0" marR="0" rtl="0" algn="ctr">
              <a:lnSpc>
                <a:spcPct val="100000"/>
              </a:lnSpc>
              <a:spcBef>
                <a:spcPts val="0"/>
              </a:spcBef>
              <a:spcAft>
                <a:spcPts val="0"/>
              </a:spcAft>
              <a:buClr>
                <a:srgbClr val="000000"/>
              </a:buClr>
              <a:buSzPts val="5300"/>
              <a:buFont typeface="Arial"/>
              <a:buNone/>
            </a:pPr>
            <a:r>
              <a:rPr b="1" lang="ja" sz="3300">
                <a:solidFill>
                  <a:srgbClr val="414141"/>
                </a:solidFill>
              </a:rPr>
              <a:t>ジレ/ジャケットを活用した</a:t>
            </a:r>
            <a:endParaRPr b="1" sz="3300">
              <a:solidFill>
                <a:srgbClr val="414141"/>
              </a:solidFill>
            </a:endParaRPr>
          </a:p>
          <a:p>
            <a:pPr indent="0" lvl="0" marL="0" marR="0" rtl="0" algn="ctr">
              <a:lnSpc>
                <a:spcPct val="100000"/>
              </a:lnSpc>
              <a:spcBef>
                <a:spcPts val="0"/>
              </a:spcBef>
              <a:spcAft>
                <a:spcPts val="0"/>
              </a:spcAft>
              <a:buClr>
                <a:srgbClr val="000000"/>
              </a:buClr>
              <a:buSzPts val="5300"/>
              <a:buFont typeface="Arial"/>
              <a:buNone/>
            </a:pPr>
            <a:r>
              <a:rPr b="1" lang="ja" sz="3300">
                <a:solidFill>
                  <a:srgbClr val="414141"/>
                </a:solidFill>
              </a:rPr>
              <a:t>期間限定</a:t>
            </a:r>
            <a:r>
              <a:rPr b="1" lang="ja" sz="3300">
                <a:solidFill>
                  <a:srgbClr val="414141"/>
                </a:solidFill>
              </a:rPr>
              <a:t>オプション</a:t>
            </a:r>
            <a:endParaRPr b="1" sz="3300">
              <a:solidFill>
                <a:srgbClr val="414141"/>
              </a:solidFill>
            </a:endParaRPr>
          </a:p>
          <a:p>
            <a:pPr indent="0" lvl="0" marL="0" marR="0" rtl="0" algn="ctr">
              <a:lnSpc>
                <a:spcPct val="100000"/>
              </a:lnSpc>
              <a:spcBef>
                <a:spcPts val="0"/>
              </a:spcBef>
              <a:spcAft>
                <a:spcPts val="0"/>
              </a:spcAft>
              <a:buClr>
                <a:srgbClr val="000000"/>
              </a:buClr>
              <a:buSzPts val="5300"/>
              <a:buFont typeface="Arial"/>
              <a:buNone/>
            </a:pPr>
            <a:r>
              <a:rPr b="1" lang="ja" sz="3300">
                <a:solidFill>
                  <a:srgbClr val="414141"/>
                </a:solidFill>
              </a:rPr>
              <a:t>スタートします！</a:t>
            </a:r>
            <a:endParaRPr b="1" sz="3300">
              <a:solidFill>
                <a:srgbClr val="414141"/>
              </a:solidFill>
            </a:endParaRPr>
          </a:p>
        </p:txBody>
      </p:sp>
      <p:sp>
        <p:nvSpPr>
          <p:cNvPr id="70" name="Google Shape;70;p17"/>
          <p:cNvSpPr/>
          <p:nvPr/>
        </p:nvSpPr>
        <p:spPr>
          <a:xfrm>
            <a:off x="7985110" y="4841800"/>
            <a:ext cx="1125300" cy="184200"/>
          </a:xfrm>
          <a:prstGeom prst="rect">
            <a:avLst/>
          </a:prstGeom>
          <a:solidFill>
            <a:srgbClr val="F5F5F4"/>
          </a:solidFill>
          <a:ln>
            <a:noFill/>
          </a:ln>
        </p:spPr>
        <p:txBody>
          <a:bodyPr anchorCtr="0" anchor="ctr" bIns="39950" lIns="79875" spcFirstLastPara="1" rIns="79875" wrap="square" tIns="399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71" name="Google Shape;71;p17"/>
          <p:cNvSpPr txBox="1"/>
          <p:nvPr/>
        </p:nvSpPr>
        <p:spPr>
          <a:xfrm>
            <a:off x="8753697" y="4887297"/>
            <a:ext cx="390300" cy="256200"/>
          </a:xfrm>
          <a:prstGeom prst="rect">
            <a:avLst/>
          </a:prstGeom>
          <a:noFill/>
          <a:ln>
            <a:noFill/>
          </a:ln>
        </p:spPr>
        <p:txBody>
          <a:bodyPr anchorCtr="0" anchor="t" bIns="39950" lIns="79875" spcFirstLastPara="1" rIns="79875" wrap="square" tIns="3995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ja" sz="1000" u="none" cap="none" strike="noStrike">
                <a:solidFill>
                  <a:srgbClr val="7F7F7F"/>
                </a:solidFill>
                <a:latin typeface="Calibri"/>
                <a:ea typeface="Calibri"/>
                <a:cs typeface="Calibri"/>
                <a:sym typeface="Calibri"/>
              </a:rPr>
              <a:t>‹#›</a:t>
            </a:fld>
            <a:endParaRPr b="0" i="0" sz="1000" u="none" cap="none" strike="noStrike">
              <a:solidFill>
                <a:srgbClr val="7F7F7F"/>
              </a:solidFill>
              <a:latin typeface="Calibri"/>
              <a:ea typeface="Calibri"/>
              <a:cs typeface="Calibri"/>
              <a:sym typeface="Calibri"/>
            </a:endParaRPr>
          </a:p>
        </p:txBody>
      </p:sp>
      <p:sp>
        <p:nvSpPr>
          <p:cNvPr id="72" name="Google Shape;72;p17"/>
          <p:cNvSpPr txBox="1"/>
          <p:nvPr>
            <p:ph type="title"/>
          </p:nvPr>
        </p:nvSpPr>
        <p:spPr>
          <a:xfrm>
            <a:off x="351936" y="328104"/>
            <a:ext cx="8371200" cy="276000"/>
          </a:xfrm>
          <a:prstGeom prst="rect">
            <a:avLst/>
          </a:prstGeom>
          <a:noFill/>
          <a:ln>
            <a:noFill/>
          </a:ln>
        </p:spPr>
        <p:txBody>
          <a:bodyPr anchorCtr="0" anchor="t" bIns="39950" lIns="79875" spcFirstLastPara="1" rIns="79875" wrap="square" tIns="39950">
            <a:noAutofit/>
          </a:bodyPr>
          <a:lstStyle/>
          <a:p>
            <a:pPr indent="0" lvl="0" marL="0" rtl="0" algn="l">
              <a:lnSpc>
                <a:spcPct val="90000"/>
              </a:lnSpc>
              <a:spcBef>
                <a:spcPts val="0"/>
              </a:spcBef>
              <a:spcAft>
                <a:spcPts val="0"/>
              </a:spcAft>
              <a:buClr>
                <a:srgbClr val="6A4509"/>
              </a:buClr>
              <a:buSzPts val="2900"/>
              <a:buFont typeface="Arial"/>
              <a:buNone/>
            </a:pPr>
            <a:r>
              <a:rPr lang="ja"/>
              <a:t>概要</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8"/>
          <p:cNvSpPr txBox="1"/>
          <p:nvPr/>
        </p:nvSpPr>
        <p:spPr>
          <a:xfrm>
            <a:off x="129150" y="712200"/>
            <a:ext cx="9084300" cy="3436200"/>
          </a:xfrm>
          <a:prstGeom prst="rect">
            <a:avLst/>
          </a:prstGeom>
          <a:noFill/>
          <a:ln>
            <a:noFill/>
          </a:ln>
        </p:spPr>
        <p:txBody>
          <a:bodyPr anchorCtr="0" anchor="t" bIns="39950" lIns="79875" spcFirstLastPara="1" rIns="79875" wrap="square" tIns="39950">
            <a:spAutoFit/>
          </a:bodyPr>
          <a:lstStyle/>
          <a:p>
            <a:pPr indent="0" lvl="0" marL="0" rtl="0" algn="l">
              <a:spcBef>
                <a:spcPts val="0"/>
              </a:spcBef>
              <a:spcAft>
                <a:spcPts val="0"/>
              </a:spcAft>
              <a:buClr>
                <a:schemeClr val="dk1"/>
              </a:buClr>
              <a:buSzPts val="5300"/>
              <a:buFont typeface="Arial"/>
              <a:buNone/>
            </a:pPr>
            <a:r>
              <a:rPr b="1" lang="ja" sz="1900">
                <a:solidFill>
                  <a:srgbClr val="414141"/>
                </a:solidFill>
              </a:rPr>
              <a:t>オプション名：きちんと見えジレ/ジャケットセレクトオプション</a:t>
            </a:r>
            <a:endParaRPr b="1" sz="1900">
              <a:solidFill>
                <a:srgbClr val="414141"/>
              </a:solidFill>
            </a:endParaRPr>
          </a:p>
          <a:p>
            <a:pPr indent="0" lvl="0" marL="0" rtl="0" algn="l">
              <a:spcBef>
                <a:spcPts val="0"/>
              </a:spcBef>
              <a:spcAft>
                <a:spcPts val="0"/>
              </a:spcAft>
              <a:buClr>
                <a:schemeClr val="dk1"/>
              </a:buClr>
              <a:buSzPts val="5300"/>
              <a:buFont typeface="Arial"/>
              <a:buNone/>
            </a:pPr>
            <a:r>
              <a:rPr b="1" lang="ja" sz="1900">
                <a:solidFill>
                  <a:srgbClr val="414141"/>
                </a:solidFill>
              </a:rPr>
              <a:t>　　　　　　</a:t>
            </a:r>
            <a:r>
              <a:rPr b="1" lang="ja" sz="1300">
                <a:solidFill>
                  <a:srgbClr val="FF0000"/>
                </a:solidFill>
              </a:rPr>
              <a:t>　</a:t>
            </a:r>
            <a:endParaRPr b="1" sz="19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rPr b="1" lang="ja" sz="1900">
                <a:solidFill>
                  <a:srgbClr val="414141"/>
                </a:solidFill>
              </a:rPr>
              <a:t>内容：ジャケットorジレ(1着)＋コーディネート(2着)をセレクト</a:t>
            </a:r>
            <a:endParaRPr b="1" sz="19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rPr b="1" lang="ja" sz="1900">
                <a:solidFill>
                  <a:srgbClr val="414141"/>
                </a:solidFill>
              </a:rPr>
              <a:t>　　　表示されるアイテムは、オプション用のアイテムのみ表示</a:t>
            </a:r>
            <a:endParaRPr b="1" sz="1900">
              <a:solidFill>
                <a:srgbClr val="414141"/>
              </a:solidFill>
            </a:endParaRPr>
          </a:p>
          <a:p>
            <a:pPr indent="0" lvl="0" marL="0" rtl="0" algn="l">
              <a:spcBef>
                <a:spcPts val="0"/>
              </a:spcBef>
              <a:spcAft>
                <a:spcPts val="0"/>
              </a:spcAft>
              <a:buClr>
                <a:schemeClr val="dk1"/>
              </a:buClr>
              <a:buSzPts val="5300"/>
              <a:buFont typeface="Arial"/>
              <a:buNone/>
            </a:pPr>
            <a:r>
              <a:rPr b="1" lang="ja" sz="1300">
                <a:solidFill>
                  <a:srgbClr val="FF0000"/>
                </a:solidFill>
              </a:rPr>
              <a:t>　　　　</a:t>
            </a:r>
            <a:r>
              <a:rPr b="1" lang="ja" sz="1300">
                <a:solidFill>
                  <a:srgbClr val="FF0000"/>
                </a:solidFill>
              </a:rPr>
              <a:t>*必ずジレもしくはジャケットをセレクトをお願いします</a:t>
            </a:r>
            <a:endParaRPr b="1" sz="1300">
              <a:solidFill>
                <a:srgbClr val="FF0000"/>
              </a:solidFill>
            </a:endParaRPr>
          </a:p>
          <a:p>
            <a:pPr indent="0" lvl="0" marL="0" marR="0" rtl="0" algn="l">
              <a:lnSpc>
                <a:spcPct val="100000"/>
              </a:lnSpc>
              <a:spcBef>
                <a:spcPts val="0"/>
              </a:spcBef>
              <a:spcAft>
                <a:spcPts val="0"/>
              </a:spcAft>
              <a:buClr>
                <a:srgbClr val="000000"/>
              </a:buClr>
              <a:buSzPts val="5300"/>
              <a:buFont typeface="Arial"/>
              <a:buNone/>
            </a:pPr>
            <a:r>
              <a:rPr b="1" lang="ja" sz="1900">
                <a:solidFill>
                  <a:srgbClr val="414141"/>
                </a:solidFill>
              </a:rPr>
              <a:t>　　　</a:t>
            </a:r>
            <a:endParaRPr b="1" sz="19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rPr b="1" lang="ja" sz="1900">
                <a:solidFill>
                  <a:srgbClr val="414141"/>
                </a:solidFill>
              </a:rPr>
              <a:t>サイズ：S-Lまで</a:t>
            </a:r>
            <a:endParaRPr b="1" sz="19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t/>
            </a:r>
            <a:endParaRPr b="1" sz="19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rPr b="1" lang="ja" sz="1900">
                <a:solidFill>
                  <a:srgbClr val="FF0000"/>
                </a:solidFill>
              </a:rPr>
              <a:t>対象外</a:t>
            </a:r>
            <a:r>
              <a:rPr b="1" lang="ja" sz="1900">
                <a:solidFill>
                  <a:srgbClr val="414141"/>
                </a:solidFill>
              </a:rPr>
              <a:t>：</a:t>
            </a:r>
            <a:r>
              <a:rPr b="1" lang="ja" sz="1900">
                <a:solidFill>
                  <a:srgbClr val="434343"/>
                </a:solidFill>
              </a:rPr>
              <a:t>ライトプラスプラン・BSO（ブランドセレクト）</a:t>
            </a:r>
            <a:endParaRPr b="1" sz="1900">
              <a:solidFill>
                <a:srgbClr val="434343"/>
              </a:solidFill>
            </a:endParaRPr>
          </a:p>
          <a:p>
            <a:pPr indent="0" lvl="0" marL="0" marR="0" rtl="0" algn="l">
              <a:lnSpc>
                <a:spcPct val="100000"/>
              </a:lnSpc>
              <a:spcBef>
                <a:spcPts val="0"/>
              </a:spcBef>
              <a:spcAft>
                <a:spcPts val="0"/>
              </a:spcAft>
              <a:buClr>
                <a:srgbClr val="000000"/>
              </a:buClr>
              <a:buSzPts val="5300"/>
              <a:buFont typeface="Arial"/>
              <a:buNone/>
            </a:pPr>
            <a:r>
              <a:t/>
            </a:r>
            <a:endParaRPr b="1" sz="19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rPr b="1" lang="ja" sz="1900">
                <a:solidFill>
                  <a:srgbClr val="414141"/>
                </a:solidFill>
              </a:rPr>
              <a:t>期間：6/12~オープン予定</a:t>
            </a:r>
            <a:endParaRPr b="1" sz="19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rPr b="1" lang="ja" sz="1500">
                <a:solidFill>
                  <a:srgbClr val="414141"/>
                </a:solidFill>
              </a:rPr>
              <a:t>　　　　(在庫があれば8月までの予定だが、状況により終了が早まるかも)</a:t>
            </a:r>
            <a:endParaRPr b="1" sz="1500">
              <a:solidFill>
                <a:srgbClr val="414141"/>
              </a:solidFill>
            </a:endParaRPr>
          </a:p>
        </p:txBody>
      </p:sp>
      <p:sp>
        <p:nvSpPr>
          <p:cNvPr id="79" name="Google Shape;79;p18"/>
          <p:cNvSpPr/>
          <p:nvPr/>
        </p:nvSpPr>
        <p:spPr>
          <a:xfrm>
            <a:off x="7985110" y="4841800"/>
            <a:ext cx="1125300" cy="184200"/>
          </a:xfrm>
          <a:prstGeom prst="rect">
            <a:avLst/>
          </a:prstGeom>
          <a:solidFill>
            <a:srgbClr val="F5F5F4"/>
          </a:solidFill>
          <a:ln>
            <a:noFill/>
          </a:ln>
        </p:spPr>
        <p:txBody>
          <a:bodyPr anchorCtr="0" anchor="ctr" bIns="39950" lIns="79875" spcFirstLastPara="1" rIns="79875" wrap="square" tIns="399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80" name="Google Shape;80;p18"/>
          <p:cNvSpPr txBox="1"/>
          <p:nvPr/>
        </p:nvSpPr>
        <p:spPr>
          <a:xfrm>
            <a:off x="8753697" y="4887297"/>
            <a:ext cx="390300" cy="256200"/>
          </a:xfrm>
          <a:prstGeom prst="rect">
            <a:avLst/>
          </a:prstGeom>
          <a:noFill/>
          <a:ln>
            <a:noFill/>
          </a:ln>
        </p:spPr>
        <p:txBody>
          <a:bodyPr anchorCtr="0" anchor="t" bIns="39950" lIns="79875" spcFirstLastPara="1" rIns="79875" wrap="square" tIns="3995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ja" sz="1000" u="none" cap="none" strike="noStrike">
                <a:solidFill>
                  <a:srgbClr val="7F7F7F"/>
                </a:solidFill>
                <a:latin typeface="Calibri"/>
                <a:ea typeface="Calibri"/>
                <a:cs typeface="Calibri"/>
                <a:sym typeface="Calibri"/>
              </a:rPr>
              <a:t>‹#›</a:t>
            </a:fld>
            <a:endParaRPr b="0" i="0" sz="1000" u="none" cap="none" strike="noStrike">
              <a:solidFill>
                <a:srgbClr val="7F7F7F"/>
              </a:solidFill>
              <a:latin typeface="Calibri"/>
              <a:ea typeface="Calibri"/>
              <a:cs typeface="Calibri"/>
              <a:sym typeface="Calibri"/>
            </a:endParaRPr>
          </a:p>
        </p:txBody>
      </p:sp>
      <p:sp>
        <p:nvSpPr>
          <p:cNvPr id="81" name="Google Shape;81;p18"/>
          <p:cNvSpPr txBox="1"/>
          <p:nvPr>
            <p:ph type="title"/>
          </p:nvPr>
        </p:nvSpPr>
        <p:spPr>
          <a:xfrm>
            <a:off x="129161" y="187779"/>
            <a:ext cx="8371200" cy="276000"/>
          </a:xfrm>
          <a:prstGeom prst="rect">
            <a:avLst/>
          </a:prstGeom>
          <a:noFill/>
          <a:ln>
            <a:noFill/>
          </a:ln>
        </p:spPr>
        <p:txBody>
          <a:bodyPr anchorCtr="0" anchor="t" bIns="39950" lIns="79875" spcFirstLastPara="1" rIns="79875" wrap="square" tIns="39950">
            <a:noAutofit/>
          </a:bodyPr>
          <a:lstStyle/>
          <a:p>
            <a:pPr indent="0" lvl="0" marL="0" rtl="0" algn="l">
              <a:lnSpc>
                <a:spcPct val="90000"/>
              </a:lnSpc>
              <a:spcBef>
                <a:spcPts val="0"/>
              </a:spcBef>
              <a:spcAft>
                <a:spcPts val="0"/>
              </a:spcAft>
              <a:buClr>
                <a:srgbClr val="6A4509"/>
              </a:buClr>
              <a:buSzPts val="2900"/>
              <a:buFont typeface="Arial"/>
              <a:buNone/>
            </a:pPr>
            <a:r>
              <a:rPr lang="ja"/>
              <a:t>詳細</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9"/>
          <p:cNvSpPr txBox="1"/>
          <p:nvPr/>
        </p:nvSpPr>
        <p:spPr>
          <a:xfrm>
            <a:off x="261150" y="759100"/>
            <a:ext cx="8621700" cy="4390500"/>
          </a:xfrm>
          <a:prstGeom prst="rect">
            <a:avLst/>
          </a:prstGeom>
          <a:noFill/>
          <a:ln>
            <a:noFill/>
          </a:ln>
        </p:spPr>
        <p:txBody>
          <a:bodyPr anchorCtr="0" anchor="t" bIns="39950" lIns="79875" spcFirstLastPara="1" rIns="79875" wrap="square" tIns="39950">
            <a:spAutoFit/>
          </a:bodyPr>
          <a:lstStyle/>
          <a:p>
            <a:pPr indent="0" lvl="0" marL="0" marR="0" rtl="0" algn="l">
              <a:lnSpc>
                <a:spcPct val="100000"/>
              </a:lnSpc>
              <a:spcBef>
                <a:spcPts val="0"/>
              </a:spcBef>
              <a:spcAft>
                <a:spcPts val="0"/>
              </a:spcAft>
              <a:buClr>
                <a:srgbClr val="000000"/>
              </a:buClr>
              <a:buSzPts val="5300"/>
              <a:buFont typeface="Arial"/>
              <a:buNone/>
            </a:pPr>
            <a:r>
              <a:rPr b="1" lang="ja" sz="2000">
                <a:solidFill>
                  <a:srgbClr val="414141"/>
                </a:solidFill>
              </a:rPr>
              <a:t>・「きちんと見え」がテーマです。カジュアルにならないよう注意しましょう。</a:t>
            </a:r>
            <a:endParaRPr b="1" sz="20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t/>
            </a:r>
            <a:endParaRPr b="1" sz="20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rPr b="1" lang="ja" sz="2000">
                <a:solidFill>
                  <a:srgbClr val="414141"/>
                </a:solidFill>
              </a:rPr>
              <a:t>・</a:t>
            </a:r>
            <a:r>
              <a:rPr b="1" lang="ja" sz="2000">
                <a:solidFill>
                  <a:srgbClr val="414141"/>
                </a:solidFill>
              </a:rPr>
              <a:t>ジレもしくはジャケットを忘れずお選びください。</a:t>
            </a:r>
            <a:endParaRPr b="1" sz="20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t/>
            </a:r>
            <a:endParaRPr b="1" sz="20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rPr b="1" lang="ja" sz="2000">
                <a:solidFill>
                  <a:srgbClr val="414141"/>
                </a:solidFill>
              </a:rPr>
              <a:t>・袖丈リクエストは</a:t>
            </a:r>
            <a:r>
              <a:rPr b="1" lang="ja" sz="2000">
                <a:solidFill>
                  <a:srgbClr val="414141"/>
                </a:solidFill>
              </a:rPr>
              <a:t>、</a:t>
            </a:r>
            <a:r>
              <a:rPr b="1" lang="ja" sz="2000">
                <a:solidFill>
                  <a:srgbClr val="414141"/>
                </a:solidFill>
              </a:rPr>
              <a:t>インナーの袖丈</a:t>
            </a:r>
            <a:r>
              <a:rPr b="1" lang="ja" sz="2000">
                <a:solidFill>
                  <a:srgbClr val="414141"/>
                </a:solidFill>
              </a:rPr>
              <a:t>として対応ください。</a:t>
            </a:r>
            <a:endParaRPr b="1" sz="20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rPr b="1" lang="ja" sz="2000">
                <a:solidFill>
                  <a:srgbClr val="414141"/>
                </a:solidFill>
              </a:rPr>
              <a:t>袖丈が２種類セレクトの場合は、どちらかを入れてください。</a:t>
            </a:r>
            <a:endParaRPr b="1" sz="20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t/>
            </a:r>
            <a:endParaRPr b="1" sz="20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rPr b="1" lang="ja" sz="2000">
                <a:solidFill>
                  <a:srgbClr val="414141"/>
                </a:solidFill>
              </a:rPr>
              <a:t>　</a:t>
            </a:r>
            <a:r>
              <a:rPr b="1" lang="ja" sz="2000">
                <a:solidFill>
                  <a:srgbClr val="414141"/>
                </a:solidFill>
              </a:rPr>
              <a:t>・ジャケット＋ワンピースをメインにするときの3点目は、お客様の状況に合わせてトップスでもボトムスでもセレクトOKです。</a:t>
            </a:r>
            <a:endParaRPr b="1" sz="20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t/>
            </a:r>
            <a:endParaRPr b="1" sz="20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rPr b="1" lang="ja" sz="2000">
                <a:solidFill>
                  <a:srgbClr val="414141"/>
                </a:solidFill>
              </a:rPr>
              <a:t>・初回からオプション申し込みできますが、その場合３点になります。</a:t>
            </a:r>
            <a:endParaRPr b="1" sz="20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t/>
            </a:r>
            <a:endParaRPr b="1" sz="2000">
              <a:solidFill>
                <a:srgbClr val="414141"/>
              </a:solidFill>
            </a:endParaRPr>
          </a:p>
          <a:p>
            <a:pPr indent="0" lvl="0" marL="0" marR="0" rtl="0" algn="l">
              <a:lnSpc>
                <a:spcPct val="100000"/>
              </a:lnSpc>
              <a:spcBef>
                <a:spcPts val="0"/>
              </a:spcBef>
              <a:spcAft>
                <a:spcPts val="0"/>
              </a:spcAft>
              <a:buClr>
                <a:srgbClr val="000000"/>
              </a:buClr>
              <a:buSzPts val="5300"/>
              <a:buFont typeface="Arial"/>
              <a:buNone/>
            </a:pPr>
            <a:r>
              <a:rPr b="1" lang="ja" sz="2000">
                <a:solidFill>
                  <a:srgbClr val="414141"/>
                </a:solidFill>
              </a:rPr>
              <a:t>・アクセサリーオプションは追加可能です。</a:t>
            </a:r>
            <a:endParaRPr b="1" sz="2000">
              <a:solidFill>
                <a:srgbClr val="414141"/>
              </a:solidFill>
            </a:endParaRPr>
          </a:p>
        </p:txBody>
      </p:sp>
      <p:sp>
        <p:nvSpPr>
          <p:cNvPr id="88" name="Google Shape;88;p19"/>
          <p:cNvSpPr/>
          <p:nvPr/>
        </p:nvSpPr>
        <p:spPr>
          <a:xfrm>
            <a:off x="7985110" y="4841800"/>
            <a:ext cx="1125300" cy="184200"/>
          </a:xfrm>
          <a:prstGeom prst="rect">
            <a:avLst/>
          </a:prstGeom>
          <a:solidFill>
            <a:srgbClr val="F5F5F4"/>
          </a:solidFill>
          <a:ln>
            <a:noFill/>
          </a:ln>
        </p:spPr>
        <p:txBody>
          <a:bodyPr anchorCtr="0" anchor="ctr" bIns="39950" lIns="79875" spcFirstLastPara="1" rIns="79875" wrap="square" tIns="399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89" name="Google Shape;89;p19"/>
          <p:cNvSpPr txBox="1"/>
          <p:nvPr/>
        </p:nvSpPr>
        <p:spPr>
          <a:xfrm>
            <a:off x="8753697" y="4887297"/>
            <a:ext cx="390300" cy="256200"/>
          </a:xfrm>
          <a:prstGeom prst="rect">
            <a:avLst/>
          </a:prstGeom>
          <a:noFill/>
          <a:ln>
            <a:noFill/>
          </a:ln>
        </p:spPr>
        <p:txBody>
          <a:bodyPr anchorCtr="0" anchor="t" bIns="39950" lIns="79875" spcFirstLastPara="1" rIns="79875" wrap="square" tIns="3995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ja" sz="1000" u="none" cap="none" strike="noStrike">
                <a:solidFill>
                  <a:srgbClr val="7F7F7F"/>
                </a:solidFill>
                <a:latin typeface="Calibri"/>
                <a:ea typeface="Calibri"/>
                <a:cs typeface="Calibri"/>
                <a:sym typeface="Calibri"/>
              </a:rPr>
              <a:t>‹#›</a:t>
            </a:fld>
            <a:endParaRPr b="0" i="0" sz="1000" u="none" cap="none" strike="noStrike">
              <a:solidFill>
                <a:srgbClr val="7F7F7F"/>
              </a:solidFill>
              <a:latin typeface="Calibri"/>
              <a:ea typeface="Calibri"/>
              <a:cs typeface="Calibri"/>
              <a:sym typeface="Calibri"/>
            </a:endParaRPr>
          </a:p>
        </p:txBody>
      </p:sp>
      <p:sp>
        <p:nvSpPr>
          <p:cNvPr id="90" name="Google Shape;90;p19"/>
          <p:cNvSpPr txBox="1"/>
          <p:nvPr>
            <p:ph type="title"/>
          </p:nvPr>
        </p:nvSpPr>
        <p:spPr>
          <a:xfrm>
            <a:off x="129161" y="263979"/>
            <a:ext cx="8371200" cy="276000"/>
          </a:xfrm>
          <a:prstGeom prst="rect">
            <a:avLst/>
          </a:prstGeom>
          <a:noFill/>
          <a:ln>
            <a:noFill/>
          </a:ln>
        </p:spPr>
        <p:txBody>
          <a:bodyPr anchorCtr="0" anchor="t" bIns="39950" lIns="79875" spcFirstLastPara="1" rIns="79875" wrap="square" tIns="39950">
            <a:noAutofit/>
          </a:bodyPr>
          <a:lstStyle/>
          <a:p>
            <a:pPr indent="0" lvl="0" marL="0" rtl="0" algn="l">
              <a:lnSpc>
                <a:spcPct val="90000"/>
              </a:lnSpc>
              <a:spcBef>
                <a:spcPts val="0"/>
              </a:spcBef>
              <a:spcAft>
                <a:spcPts val="0"/>
              </a:spcAft>
              <a:buClr>
                <a:srgbClr val="6A4509"/>
              </a:buClr>
              <a:buSzPts val="2900"/>
              <a:buFont typeface="Arial"/>
              <a:buNone/>
            </a:pPr>
            <a:r>
              <a:rPr lang="ja"/>
              <a:t>詳細</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p:nvPr/>
        </p:nvSpPr>
        <p:spPr>
          <a:xfrm>
            <a:off x="7985110" y="4841800"/>
            <a:ext cx="1125300" cy="184200"/>
          </a:xfrm>
          <a:prstGeom prst="rect">
            <a:avLst/>
          </a:prstGeom>
          <a:solidFill>
            <a:srgbClr val="F5F5F4"/>
          </a:solidFill>
          <a:ln>
            <a:noFill/>
          </a:ln>
        </p:spPr>
        <p:txBody>
          <a:bodyPr anchorCtr="0" anchor="ctr" bIns="39950" lIns="79875" spcFirstLastPara="1" rIns="79875" wrap="square" tIns="399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97" name="Google Shape;97;p20"/>
          <p:cNvSpPr txBox="1"/>
          <p:nvPr/>
        </p:nvSpPr>
        <p:spPr>
          <a:xfrm>
            <a:off x="8753697" y="4887297"/>
            <a:ext cx="390300" cy="256200"/>
          </a:xfrm>
          <a:prstGeom prst="rect">
            <a:avLst/>
          </a:prstGeom>
          <a:noFill/>
          <a:ln>
            <a:noFill/>
          </a:ln>
        </p:spPr>
        <p:txBody>
          <a:bodyPr anchorCtr="0" anchor="t" bIns="39950" lIns="79875" spcFirstLastPara="1" rIns="79875" wrap="square" tIns="3995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ja" sz="1000" u="none" cap="none" strike="noStrike">
                <a:solidFill>
                  <a:srgbClr val="7F7F7F"/>
                </a:solidFill>
                <a:latin typeface="Calibri"/>
                <a:ea typeface="Calibri"/>
                <a:cs typeface="Calibri"/>
                <a:sym typeface="Calibri"/>
              </a:rPr>
              <a:t>‹#›</a:t>
            </a:fld>
            <a:endParaRPr b="0" i="0" sz="1000" u="none" cap="none" strike="noStrike">
              <a:solidFill>
                <a:srgbClr val="7F7F7F"/>
              </a:solidFill>
              <a:latin typeface="Calibri"/>
              <a:ea typeface="Calibri"/>
              <a:cs typeface="Calibri"/>
              <a:sym typeface="Calibri"/>
            </a:endParaRPr>
          </a:p>
        </p:txBody>
      </p:sp>
      <p:pic>
        <p:nvPicPr>
          <p:cNvPr id="98" name="Google Shape;98;p20" title="スクリーンショット 2025-06-10 10.44.25.png"/>
          <p:cNvPicPr preferRelativeResize="0"/>
          <p:nvPr/>
        </p:nvPicPr>
        <p:blipFill>
          <a:blip r:embed="rId3">
            <a:alphaModFix/>
          </a:blip>
          <a:stretch>
            <a:fillRect/>
          </a:stretch>
        </p:blipFill>
        <p:spPr>
          <a:xfrm>
            <a:off x="4790475" y="427693"/>
            <a:ext cx="2172798" cy="4479822"/>
          </a:xfrm>
          <a:prstGeom prst="rect">
            <a:avLst/>
          </a:prstGeom>
          <a:noFill/>
          <a:ln cap="flat" cmpd="sng" w="9525">
            <a:solidFill>
              <a:srgbClr val="CCCCCC"/>
            </a:solidFill>
            <a:prstDash val="solid"/>
            <a:round/>
            <a:headEnd len="sm" w="sm" type="none"/>
            <a:tailEnd len="sm" w="sm" type="none"/>
          </a:ln>
        </p:spPr>
      </p:pic>
      <p:sp>
        <p:nvSpPr>
          <p:cNvPr id="99" name="Google Shape;99;p20"/>
          <p:cNvSpPr txBox="1"/>
          <p:nvPr/>
        </p:nvSpPr>
        <p:spPr>
          <a:xfrm>
            <a:off x="311400" y="265775"/>
            <a:ext cx="32238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 sz="2300">
                <a:solidFill>
                  <a:srgbClr val="6A4509"/>
                </a:solidFill>
              </a:rPr>
              <a:t>お客様側の表示内容</a:t>
            </a:r>
            <a:endParaRPr b="1" sz="2300">
              <a:solidFill>
                <a:srgbClr val="6A4509"/>
              </a:solidFill>
            </a:endParaRPr>
          </a:p>
        </p:txBody>
      </p:sp>
      <p:sp>
        <p:nvSpPr>
          <p:cNvPr id="100" name="Google Shape;100;p20"/>
          <p:cNvSpPr txBox="1"/>
          <p:nvPr/>
        </p:nvSpPr>
        <p:spPr>
          <a:xfrm>
            <a:off x="311400" y="1000475"/>
            <a:ext cx="41946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 sz="1600">
                <a:solidFill>
                  <a:schemeClr val="dk2"/>
                </a:solidFill>
              </a:rPr>
              <a:t>注意点：こちらではママ行事かビジネスかの質問はしておりません。</a:t>
            </a:r>
            <a:endParaRPr b="1" sz="1600">
              <a:solidFill>
                <a:schemeClr val="dk2"/>
              </a:solidFill>
            </a:endParaRPr>
          </a:p>
          <a:p>
            <a:pPr indent="0" lvl="0" marL="0" rtl="0" algn="l">
              <a:spcBef>
                <a:spcPts val="0"/>
              </a:spcBef>
              <a:spcAft>
                <a:spcPts val="0"/>
              </a:spcAft>
              <a:buNone/>
            </a:pPr>
            <a:r>
              <a:rPr b="1" lang="ja" sz="1600">
                <a:solidFill>
                  <a:schemeClr val="dk2"/>
                </a:solidFill>
              </a:rPr>
              <a:t>お客様のリクエストなどを鑑みてその内容に合わせてセレクトをお願いします。</a:t>
            </a:r>
            <a:endParaRPr b="1" sz="1600">
              <a:solidFill>
                <a:schemeClr val="dk2"/>
              </a:solidFill>
            </a:endParaRPr>
          </a:p>
          <a:p>
            <a:pPr indent="0" lvl="0" marL="0" rtl="0" algn="l">
              <a:spcBef>
                <a:spcPts val="0"/>
              </a:spcBef>
              <a:spcAft>
                <a:spcPts val="0"/>
              </a:spcAft>
              <a:buNone/>
            </a:pPr>
            <a:r>
              <a:t/>
            </a:r>
            <a:endParaRPr b="1" sz="1600">
              <a:solidFill>
                <a:schemeClr val="dk2"/>
              </a:solidFill>
            </a:endParaRPr>
          </a:p>
          <a:p>
            <a:pPr indent="0" lvl="0" marL="0" rtl="0" algn="l">
              <a:spcBef>
                <a:spcPts val="0"/>
              </a:spcBef>
              <a:spcAft>
                <a:spcPts val="0"/>
              </a:spcAft>
              <a:buNone/>
            </a:pPr>
            <a:r>
              <a:rPr b="1" lang="ja" sz="1600">
                <a:solidFill>
                  <a:schemeClr val="dk2"/>
                </a:solidFill>
              </a:rPr>
              <a:t>判断に迷う場合は、「ジレ/JKオプション:（理由記載してください」でエラー通知をお願いします。</a:t>
            </a:r>
            <a:endParaRPr b="1" sz="1600">
              <a:solidFill>
                <a:schemeClr val="dk2"/>
              </a:solidFill>
            </a:endParaRPr>
          </a:p>
        </p:txBody>
      </p:sp>
      <p:sp>
        <p:nvSpPr>
          <p:cNvPr id="101" name="Google Shape;101;p20"/>
          <p:cNvSpPr/>
          <p:nvPr/>
        </p:nvSpPr>
        <p:spPr>
          <a:xfrm>
            <a:off x="7172500" y="3425325"/>
            <a:ext cx="1938000" cy="980100"/>
          </a:xfrm>
          <a:prstGeom prst="wedgeRectCallout">
            <a:avLst>
              <a:gd fmla="val -66134" name="adj1"/>
              <a:gd fmla="val -12621"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solidFill>
                  <a:srgbClr val="1C4587"/>
                </a:solidFill>
              </a:rPr>
              <a:t>追加するをセレクトすると次のページの質問へ</a:t>
            </a:r>
            <a:endParaRPr>
              <a:solidFill>
                <a:srgbClr val="1C458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p:nvPr/>
        </p:nvSpPr>
        <p:spPr>
          <a:xfrm>
            <a:off x="7985110" y="4841800"/>
            <a:ext cx="1125300" cy="184200"/>
          </a:xfrm>
          <a:prstGeom prst="rect">
            <a:avLst/>
          </a:prstGeom>
          <a:solidFill>
            <a:srgbClr val="F5F5F4"/>
          </a:solidFill>
          <a:ln>
            <a:noFill/>
          </a:ln>
        </p:spPr>
        <p:txBody>
          <a:bodyPr anchorCtr="0" anchor="ctr" bIns="39950" lIns="79875" spcFirstLastPara="1" rIns="79875" wrap="square" tIns="399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08" name="Google Shape;108;p21"/>
          <p:cNvSpPr txBox="1"/>
          <p:nvPr/>
        </p:nvSpPr>
        <p:spPr>
          <a:xfrm>
            <a:off x="8753697" y="4887297"/>
            <a:ext cx="390300" cy="256200"/>
          </a:xfrm>
          <a:prstGeom prst="rect">
            <a:avLst/>
          </a:prstGeom>
          <a:noFill/>
          <a:ln>
            <a:noFill/>
          </a:ln>
        </p:spPr>
        <p:txBody>
          <a:bodyPr anchorCtr="0" anchor="t" bIns="39950" lIns="79875" spcFirstLastPara="1" rIns="79875" wrap="square" tIns="3995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ja" sz="1000" u="none" cap="none" strike="noStrike">
                <a:solidFill>
                  <a:srgbClr val="7F7F7F"/>
                </a:solidFill>
                <a:latin typeface="Calibri"/>
                <a:ea typeface="Calibri"/>
                <a:cs typeface="Calibri"/>
                <a:sym typeface="Calibri"/>
              </a:rPr>
              <a:t>‹#›</a:t>
            </a:fld>
            <a:endParaRPr b="0" i="0" sz="1000" u="none" cap="none" strike="noStrike">
              <a:solidFill>
                <a:srgbClr val="7F7F7F"/>
              </a:solidFill>
              <a:latin typeface="Calibri"/>
              <a:ea typeface="Calibri"/>
              <a:cs typeface="Calibri"/>
              <a:sym typeface="Calibri"/>
            </a:endParaRPr>
          </a:p>
        </p:txBody>
      </p:sp>
      <p:pic>
        <p:nvPicPr>
          <p:cNvPr id="109" name="Google Shape;109;p21" title="スクリーンショット 2025-05-29 10.59.48.png"/>
          <p:cNvPicPr preferRelativeResize="0"/>
          <p:nvPr/>
        </p:nvPicPr>
        <p:blipFill>
          <a:blip r:embed="rId3">
            <a:alphaModFix/>
          </a:blip>
          <a:stretch>
            <a:fillRect/>
          </a:stretch>
        </p:blipFill>
        <p:spPr>
          <a:xfrm>
            <a:off x="4676875" y="267279"/>
            <a:ext cx="3254136" cy="4374920"/>
          </a:xfrm>
          <a:prstGeom prst="rect">
            <a:avLst/>
          </a:prstGeom>
          <a:noFill/>
          <a:ln>
            <a:noFill/>
          </a:ln>
        </p:spPr>
      </p:pic>
      <p:pic>
        <p:nvPicPr>
          <p:cNvPr id="110" name="Google Shape;110;p21" title="スクリーンショット 2025-06-10 10.44.51.png"/>
          <p:cNvPicPr preferRelativeResize="0"/>
          <p:nvPr/>
        </p:nvPicPr>
        <p:blipFill>
          <a:blip r:embed="rId4">
            <a:alphaModFix/>
          </a:blip>
          <a:stretch>
            <a:fillRect/>
          </a:stretch>
        </p:blipFill>
        <p:spPr>
          <a:xfrm>
            <a:off x="300949" y="1034350"/>
            <a:ext cx="4166431" cy="2736550"/>
          </a:xfrm>
          <a:prstGeom prst="rect">
            <a:avLst/>
          </a:prstGeom>
          <a:noFill/>
          <a:ln>
            <a:noFill/>
          </a:ln>
        </p:spPr>
      </p:pic>
      <p:sp>
        <p:nvSpPr>
          <p:cNvPr id="111" name="Google Shape;111;p21"/>
          <p:cNvSpPr txBox="1"/>
          <p:nvPr/>
        </p:nvSpPr>
        <p:spPr>
          <a:xfrm>
            <a:off x="310650" y="3824075"/>
            <a:ext cx="1285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ja" sz="1000">
                <a:solidFill>
                  <a:srgbClr val="0000FF"/>
                </a:solidFill>
              </a:rPr>
              <a:t>ジャケットかジレ</a:t>
            </a:r>
            <a:endParaRPr b="1" sz="1000">
              <a:solidFill>
                <a:srgbClr val="0000FF"/>
              </a:solidFill>
            </a:endParaRPr>
          </a:p>
          <a:p>
            <a:pPr indent="0" lvl="0" marL="0" rtl="0" algn="ctr">
              <a:spcBef>
                <a:spcPts val="0"/>
              </a:spcBef>
              <a:spcAft>
                <a:spcPts val="0"/>
              </a:spcAft>
              <a:buNone/>
            </a:pPr>
            <a:r>
              <a:rPr b="1" lang="ja" sz="1000">
                <a:solidFill>
                  <a:srgbClr val="0000FF"/>
                </a:solidFill>
              </a:rPr>
              <a:t>をセレクト</a:t>
            </a:r>
            <a:endParaRPr b="1" sz="1000">
              <a:solidFill>
                <a:srgbClr val="0000FF"/>
              </a:solidFill>
            </a:endParaRPr>
          </a:p>
        </p:txBody>
      </p:sp>
      <p:sp>
        <p:nvSpPr>
          <p:cNvPr id="112" name="Google Shape;112;p21"/>
          <p:cNvSpPr txBox="1"/>
          <p:nvPr/>
        </p:nvSpPr>
        <p:spPr>
          <a:xfrm>
            <a:off x="1772725" y="3770900"/>
            <a:ext cx="1285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ja" sz="1000">
                <a:solidFill>
                  <a:srgbClr val="0000FF"/>
                </a:solidFill>
              </a:rPr>
              <a:t>パンツかスカート</a:t>
            </a:r>
            <a:endParaRPr b="1" sz="1000">
              <a:solidFill>
                <a:srgbClr val="0000FF"/>
              </a:solidFill>
            </a:endParaRPr>
          </a:p>
          <a:p>
            <a:pPr indent="0" lvl="0" marL="0" rtl="0" algn="ctr">
              <a:spcBef>
                <a:spcPts val="0"/>
              </a:spcBef>
              <a:spcAft>
                <a:spcPts val="0"/>
              </a:spcAft>
              <a:buNone/>
            </a:pPr>
            <a:r>
              <a:rPr b="1" lang="ja" sz="1000">
                <a:solidFill>
                  <a:srgbClr val="0000FF"/>
                </a:solidFill>
              </a:rPr>
              <a:t>（ワンピース）</a:t>
            </a:r>
            <a:endParaRPr b="1" sz="1000">
              <a:solidFill>
                <a:srgbClr val="0000FF"/>
              </a:solidFill>
            </a:endParaRPr>
          </a:p>
          <a:p>
            <a:pPr indent="0" lvl="0" marL="0" rtl="0" algn="ctr">
              <a:spcBef>
                <a:spcPts val="0"/>
              </a:spcBef>
              <a:spcAft>
                <a:spcPts val="0"/>
              </a:spcAft>
              <a:buNone/>
            </a:pPr>
            <a:r>
              <a:rPr b="1" lang="ja" sz="1000">
                <a:solidFill>
                  <a:srgbClr val="0000FF"/>
                </a:solidFill>
              </a:rPr>
              <a:t>をセレクト</a:t>
            </a:r>
            <a:endParaRPr b="1" sz="1000">
              <a:solidFill>
                <a:srgbClr val="0000FF"/>
              </a:solidFill>
            </a:endParaRPr>
          </a:p>
        </p:txBody>
      </p:sp>
      <p:sp>
        <p:nvSpPr>
          <p:cNvPr id="113" name="Google Shape;113;p21"/>
          <p:cNvSpPr txBox="1"/>
          <p:nvPr/>
        </p:nvSpPr>
        <p:spPr>
          <a:xfrm>
            <a:off x="3234800" y="3817100"/>
            <a:ext cx="1203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ja" sz="1000">
                <a:solidFill>
                  <a:srgbClr val="0000FF"/>
                </a:solidFill>
              </a:rPr>
              <a:t>色味</a:t>
            </a:r>
            <a:endParaRPr b="1" sz="1000">
              <a:solidFill>
                <a:srgbClr val="0000FF"/>
              </a:solidFill>
            </a:endParaRPr>
          </a:p>
          <a:p>
            <a:pPr indent="0" lvl="0" marL="0" rtl="0" algn="ctr">
              <a:spcBef>
                <a:spcPts val="0"/>
              </a:spcBef>
              <a:spcAft>
                <a:spcPts val="0"/>
              </a:spcAft>
              <a:buNone/>
            </a:pPr>
            <a:r>
              <a:rPr b="1" lang="ja" sz="1000">
                <a:solidFill>
                  <a:srgbClr val="0000FF"/>
                </a:solidFill>
              </a:rPr>
              <a:t>をセレクト</a:t>
            </a:r>
            <a:endParaRPr b="1" sz="1000">
              <a:solidFill>
                <a:srgbClr val="0000FF"/>
              </a:solidFill>
            </a:endParaRPr>
          </a:p>
        </p:txBody>
      </p:sp>
      <p:sp>
        <p:nvSpPr>
          <p:cNvPr id="114" name="Google Shape;114;p21"/>
          <p:cNvSpPr/>
          <p:nvPr/>
        </p:nvSpPr>
        <p:spPr>
          <a:xfrm>
            <a:off x="1581875" y="4119550"/>
            <a:ext cx="247200" cy="184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 name="Google Shape;115;p21"/>
          <p:cNvSpPr/>
          <p:nvPr/>
        </p:nvSpPr>
        <p:spPr>
          <a:xfrm>
            <a:off x="3029675" y="4119550"/>
            <a:ext cx="247200" cy="184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 name="Google Shape;116;p21"/>
          <p:cNvSpPr txBox="1"/>
          <p:nvPr/>
        </p:nvSpPr>
        <p:spPr>
          <a:xfrm>
            <a:off x="5414200" y="4580650"/>
            <a:ext cx="2180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ja" sz="1200">
                <a:solidFill>
                  <a:srgbClr val="FF0000"/>
                </a:solidFill>
              </a:rPr>
              <a:t>方向性が決定</a:t>
            </a:r>
            <a:r>
              <a:rPr b="1" lang="ja" sz="1200">
                <a:solidFill>
                  <a:srgbClr val="FF0000"/>
                </a:solidFill>
              </a:rPr>
              <a:t>され</a:t>
            </a:r>
            <a:endParaRPr b="1" sz="1200">
              <a:solidFill>
                <a:srgbClr val="FF0000"/>
              </a:solidFill>
            </a:endParaRPr>
          </a:p>
          <a:p>
            <a:pPr indent="0" lvl="0" marL="0" rtl="0" algn="ctr">
              <a:spcBef>
                <a:spcPts val="0"/>
              </a:spcBef>
              <a:spcAft>
                <a:spcPts val="0"/>
              </a:spcAft>
              <a:buNone/>
            </a:pPr>
            <a:r>
              <a:rPr b="1" lang="ja" sz="1200">
                <a:solidFill>
                  <a:srgbClr val="FF0000"/>
                </a:solidFill>
              </a:rPr>
              <a:t>カルテに表示されます</a:t>
            </a:r>
            <a:endParaRPr b="1" sz="1200">
              <a:solidFill>
                <a:srgbClr val="FF0000"/>
              </a:solidFill>
            </a:endParaRPr>
          </a:p>
        </p:txBody>
      </p:sp>
      <p:sp>
        <p:nvSpPr>
          <p:cNvPr id="117" name="Google Shape;117;p21"/>
          <p:cNvSpPr txBox="1"/>
          <p:nvPr>
            <p:ph type="title"/>
          </p:nvPr>
        </p:nvSpPr>
        <p:spPr>
          <a:xfrm>
            <a:off x="351936" y="328104"/>
            <a:ext cx="8371200" cy="276000"/>
          </a:xfrm>
          <a:prstGeom prst="rect">
            <a:avLst/>
          </a:prstGeom>
          <a:noFill/>
          <a:ln>
            <a:noFill/>
          </a:ln>
        </p:spPr>
        <p:txBody>
          <a:bodyPr anchorCtr="0" anchor="t" bIns="39950" lIns="79875" spcFirstLastPara="1" rIns="79875" wrap="square" tIns="39950">
            <a:noAutofit/>
          </a:bodyPr>
          <a:lstStyle/>
          <a:p>
            <a:pPr indent="0" lvl="0" marL="0" rtl="0" algn="l">
              <a:lnSpc>
                <a:spcPct val="90000"/>
              </a:lnSpc>
              <a:spcBef>
                <a:spcPts val="0"/>
              </a:spcBef>
              <a:spcAft>
                <a:spcPts val="0"/>
              </a:spcAft>
              <a:buClr>
                <a:srgbClr val="6A4509"/>
              </a:buClr>
              <a:buSzPts val="2900"/>
              <a:buFont typeface="Arial"/>
              <a:buNone/>
            </a:pPr>
            <a:r>
              <a:rPr lang="ja"/>
              <a:t>カルテと選定画面</a:t>
            </a:r>
            <a:endParaRPr/>
          </a:p>
        </p:txBody>
      </p:sp>
      <p:sp>
        <p:nvSpPr>
          <p:cNvPr id="118" name="Google Shape;118;p21"/>
          <p:cNvSpPr/>
          <p:nvPr/>
        </p:nvSpPr>
        <p:spPr>
          <a:xfrm flipH="1" rot="10800000">
            <a:off x="3697400" y="4355823"/>
            <a:ext cx="1478400" cy="708900"/>
          </a:xfrm>
          <a:prstGeom prst="bentArrow">
            <a:avLst>
              <a:gd fmla="val 25000" name="adj1"/>
              <a:gd fmla="val 30365" name="adj2"/>
              <a:gd fmla="val 25000" name="adj3"/>
              <a:gd fmla="val 5145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p:nvPr/>
        </p:nvSpPr>
        <p:spPr>
          <a:xfrm>
            <a:off x="7985110" y="4841800"/>
            <a:ext cx="1125300" cy="184200"/>
          </a:xfrm>
          <a:prstGeom prst="rect">
            <a:avLst/>
          </a:prstGeom>
          <a:solidFill>
            <a:srgbClr val="F5F5F4"/>
          </a:solidFill>
          <a:ln>
            <a:noFill/>
          </a:ln>
        </p:spPr>
        <p:txBody>
          <a:bodyPr anchorCtr="0" anchor="ctr" bIns="39950" lIns="79875" spcFirstLastPara="1" rIns="79875" wrap="square" tIns="399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25" name="Google Shape;125;p22"/>
          <p:cNvSpPr txBox="1"/>
          <p:nvPr/>
        </p:nvSpPr>
        <p:spPr>
          <a:xfrm>
            <a:off x="8753697" y="4887297"/>
            <a:ext cx="390300" cy="256200"/>
          </a:xfrm>
          <a:prstGeom prst="rect">
            <a:avLst/>
          </a:prstGeom>
          <a:noFill/>
          <a:ln>
            <a:noFill/>
          </a:ln>
        </p:spPr>
        <p:txBody>
          <a:bodyPr anchorCtr="0" anchor="t" bIns="39950" lIns="79875" spcFirstLastPara="1" rIns="79875" wrap="square" tIns="3995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ja" sz="1000" u="none" cap="none" strike="noStrike">
                <a:solidFill>
                  <a:srgbClr val="7F7F7F"/>
                </a:solidFill>
                <a:latin typeface="Calibri"/>
                <a:ea typeface="Calibri"/>
                <a:cs typeface="Calibri"/>
                <a:sym typeface="Calibri"/>
              </a:rPr>
              <a:t>‹#›</a:t>
            </a:fld>
            <a:endParaRPr b="0" i="0" sz="1000" u="none" cap="none" strike="noStrike">
              <a:solidFill>
                <a:srgbClr val="7F7F7F"/>
              </a:solidFill>
              <a:latin typeface="Calibri"/>
              <a:ea typeface="Calibri"/>
              <a:cs typeface="Calibri"/>
              <a:sym typeface="Calibri"/>
            </a:endParaRPr>
          </a:p>
        </p:txBody>
      </p:sp>
      <p:pic>
        <p:nvPicPr>
          <p:cNvPr id="126" name="Google Shape;126;p22" title="スクリーンショット 2025-06-10 10.47.50.png"/>
          <p:cNvPicPr preferRelativeResize="0"/>
          <p:nvPr/>
        </p:nvPicPr>
        <p:blipFill>
          <a:blip r:embed="rId3">
            <a:alphaModFix/>
          </a:blip>
          <a:stretch>
            <a:fillRect/>
          </a:stretch>
        </p:blipFill>
        <p:spPr>
          <a:xfrm>
            <a:off x="3355850" y="1070662"/>
            <a:ext cx="5397850" cy="2623600"/>
          </a:xfrm>
          <a:prstGeom prst="rect">
            <a:avLst/>
          </a:prstGeom>
          <a:noFill/>
          <a:ln>
            <a:noFill/>
          </a:ln>
        </p:spPr>
      </p:pic>
      <p:sp>
        <p:nvSpPr>
          <p:cNvPr id="127" name="Google Shape;127;p22"/>
          <p:cNvSpPr txBox="1"/>
          <p:nvPr/>
        </p:nvSpPr>
        <p:spPr>
          <a:xfrm>
            <a:off x="129150" y="1043750"/>
            <a:ext cx="30948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 sz="2400">
                <a:solidFill>
                  <a:schemeClr val="dk2"/>
                </a:solidFill>
              </a:rPr>
              <a:t>選定画面に引き続き</a:t>
            </a:r>
            <a:endParaRPr b="1" sz="2400">
              <a:solidFill>
                <a:schemeClr val="dk2"/>
              </a:solidFill>
            </a:endParaRPr>
          </a:p>
          <a:p>
            <a:pPr indent="0" lvl="0" marL="0" rtl="0" algn="l">
              <a:spcBef>
                <a:spcPts val="0"/>
              </a:spcBef>
              <a:spcAft>
                <a:spcPts val="0"/>
              </a:spcAft>
              <a:buNone/>
            </a:pPr>
            <a:r>
              <a:rPr b="1" lang="ja" sz="2400">
                <a:solidFill>
                  <a:schemeClr val="dk2"/>
                </a:solidFill>
              </a:rPr>
              <a:t>ジャケット/ジレが</a:t>
            </a:r>
            <a:endParaRPr b="1" sz="2400">
              <a:solidFill>
                <a:schemeClr val="dk2"/>
              </a:solidFill>
            </a:endParaRPr>
          </a:p>
          <a:p>
            <a:pPr indent="0" lvl="0" marL="0" rtl="0" algn="l">
              <a:spcBef>
                <a:spcPts val="0"/>
              </a:spcBef>
              <a:spcAft>
                <a:spcPts val="0"/>
              </a:spcAft>
              <a:buNone/>
            </a:pPr>
            <a:r>
              <a:rPr b="1" lang="ja" sz="2400">
                <a:solidFill>
                  <a:schemeClr val="dk2"/>
                </a:solidFill>
              </a:rPr>
              <a:t>選ばれてないと</a:t>
            </a:r>
            <a:endParaRPr b="1" sz="2400">
              <a:solidFill>
                <a:schemeClr val="dk2"/>
              </a:solidFill>
            </a:endParaRPr>
          </a:p>
          <a:p>
            <a:pPr indent="0" lvl="0" marL="0" rtl="0" algn="l">
              <a:spcBef>
                <a:spcPts val="0"/>
              </a:spcBef>
              <a:spcAft>
                <a:spcPts val="0"/>
              </a:spcAft>
              <a:buNone/>
            </a:pPr>
            <a:r>
              <a:rPr b="1" lang="ja" sz="2400">
                <a:solidFill>
                  <a:schemeClr val="dk2"/>
                </a:solidFill>
              </a:rPr>
              <a:t>ポップが出でますので、</a:t>
            </a:r>
            <a:r>
              <a:rPr b="1" lang="ja" sz="2400">
                <a:solidFill>
                  <a:srgbClr val="FF0000"/>
                </a:solidFill>
              </a:rPr>
              <a:t>必ずご確認</a:t>
            </a:r>
            <a:r>
              <a:rPr b="1" lang="ja" sz="2400">
                <a:solidFill>
                  <a:schemeClr val="dk2"/>
                </a:solidFill>
              </a:rPr>
              <a:t>ください</a:t>
            </a:r>
            <a:endParaRPr b="1" sz="2400">
              <a:solidFill>
                <a:schemeClr val="dk2"/>
              </a:solidFill>
            </a:endParaRPr>
          </a:p>
        </p:txBody>
      </p:sp>
      <p:sp>
        <p:nvSpPr>
          <p:cNvPr id="128" name="Google Shape;128;p22"/>
          <p:cNvSpPr txBox="1"/>
          <p:nvPr/>
        </p:nvSpPr>
        <p:spPr>
          <a:xfrm>
            <a:off x="3508250" y="3898575"/>
            <a:ext cx="5510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 sz="1800">
                <a:solidFill>
                  <a:srgbClr val="BF0C0C"/>
                </a:solidFill>
              </a:rPr>
              <a:t>必ずジレ/ジャケットを1着入れてください</a:t>
            </a:r>
            <a:endParaRPr b="1" sz="1800">
              <a:solidFill>
                <a:srgbClr val="BF0C0C"/>
              </a:solidFill>
            </a:endParaRPr>
          </a:p>
        </p:txBody>
      </p:sp>
      <p:sp>
        <p:nvSpPr>
          <p:cNvPr id="129" name="Google Shape;129;p22"/>
          <p:cNvSpPr txBox="1"/>
          <p:nvPr>
            <p:ph type="title"/>
          </p:nvPr>
        </p:nvSpPr>
        <p:spPr>
          <a:xfrm>
            <a:off x="351936" y="328104"/>
            <a:ext cx="8371200" cy="276000"/>
          </a:xfrm>
          <a:prstGeom prst="rect">
            <a:avLst/>
          </a:prstGeom>
          <a:noFill/>
          <a:ln>
            <a:noFill/>
          </a:ln>
        </p:spPr>
        <p:txBody>
          <a:bodyPr anchorCtr="0" anchor="t" bIns="39950" lIns="79875" spcFirstLastPara="1" rIns="79875" wrap="square" tIns="39950">
            <a:noAutofit/>
          </a:bodyPr>
          <a:lstStyle/>
          <a:p>
            <a:pPr indent="0" lvl="0" marL="0" rtl="0" algn="l">
              <a:lnSpc>
                <a:spcPct val="90000"/>
              </a:lnSpc>
              <a:spcBef>
                <a:spcPts val="0"/>
              </a:spcBef>
              <a:spcAft>
                <a:spcPts val="0"/>
              </a:spcAft>
              <a:buClr>
                <a:srgbClr val="6A4509"/>
              </a:buClr>
              <a:buSzPts val="2900"/>
              <a:buFont typeface="Arial"/>
              <a:buNone/>
            </a:pPr>
            <a:r>
              <a:rPr lang="ja"/>
              <a:t>カルテと選定画面</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p:nvPr/>
        </p:nvSpPr>
        <p:spPr>
          <a:xfrm>
            <a:off x="7985110" y="4841800"/>
            <a:ext cx="1125300" cy="184200"/>
          </a:xfrm>
          <a:prstGeom prst="rect">
            <a:avLst/>
          </a:prstGeom>
          <a:solidFill>
            <a:srgbClr val="F5F5F4"/>
          </a:solidFill>
          <a:ln>
            <a:noFill/>
          </a:ln>
        </p:spPr>
        <p:txBody>
          <a:bodyPr anchorCtr="0" anchor="ctr" bIns="39950" lIns="79875" spcFirstLastPara="1" rIns="79875" wrap="square" tIns="399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36" name="Google Shape;136;p23"/>
          <p:cNvSpPr txBox="1"/>
          <p:nvPr/>
        </p:nvSpPr>
        <p:spPr>
          <a:xfrm>
            <a:off x="8753697" y="4887297"/>
            <a:ext cx="390300" cy="256200"/>
          </a:xfrm>
          <a:prstGeom prst="rect">
            <a:avLst/>
          </a:prstGeom>
          <a:noFill/>
          <a:ln>
            <a:noFill/>
          </a:ln>
        </p:spPr>
        <p:txBody>
          <a:bodyPr anchorCtr="0" anchor="t" bIns="39950" lIns="79875" spcFirstLastPara="1" rIns="79875" wrap="square" tIns="3995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ja" sz="1000" u="none" cap="none" strike="noStrike">
                <a:solidFill>
                  <a:srgbClr val="7F7F7F"/>
                </a:solidFill>
                <a:latin typeface="Calibri"/>
                <a:ea typeface="Calibri"/>
                <a:cs typeface="Calibri"/>
                <a:sym typeface="Calibri"/>
              </a:rPr>
              <a:t>‹#›</a:t>
            </a:fld>
            <a:endParaRPr b="0" i="0" sz="1000" u="none" cap="none" strike="noStrike">
              <a:solidFill>
                <a:srgbClr val="7F7F7F"/>
              </a:solidFill>
              <a:latin typeface="Calibri"/>
              <a:ea typeface="Calibri"/>
              <a:cs typeface="Calibri"/>
              <a:sym typeface="Calibri"/>
            </a:endParaRPr>
          </a:p>
        </p:txBody>
      </p:sp>
      <p:sp>
        <p:nvSpPr>
          <p:cNvPr id="137" name="Google Shape;137;p23"/>
          <p:cNvSpPr txBox="1"/>
          <p:nvPr>
            <p:ph type="title"/>
          </p:nvPr>
        </p:nvSpPr>
        <p:spPr>
          <a:xfrm>
            <a:off x="351936" y="328104"/>
            <a:ext cx="8371200" cy="276000"/>
          </a:xfrm>
          <a:prstGeom prst="rect">
            <a:avLst/>
          </a:prstGeom>
          <a:noFill/>
          <a:ln>
            <a:noFill/>
          </a:ln>
        </p:spPr>
        <p:txBody>
          <a:bodyPr anchorCtr="0" anchor="t" bIns="39950" lIns="79875" spcFirstLastPara="1" rIns="79875" wrap="square" tIns="39950">
            <a:noAutofit/>
          </a:bodyPr>
          <a:lstStyle/>
          <a:p>
            <a:pPr indent="0" lvl="0" marL="0" rtl="0" algn="l">
              <a:spcBef>
                <a:spcPts val="0"/>
              </a:spcBef>
              <a:spcAft>
                <a:spcPts val="0"/>
              </a:spcAft>
              <a:buClr>
                <a:srgbClr val="6A4509"/>
              </a:buClr>
              <a:buSzPts val="2900"/>
              <a:buFont typeface="Arial"/>
              <a:buNone/>
            </a:pPr>
            <a:r>
              <a:rPr lang="ja" sz="2200"/>
              <a:t>【</a:t>
            </a:r>
            <a:r>
              <a:rPr lang="ja" sz="2200"/>
              <a:t>利用シーンの想定とコーデイメージ</a:t>
            </a:r>
            <a:r>
              <a:rPr lang="ja" sz="2200"/>
              <a:t>】</a:t>
            </a:r>
            <a:endParaRPr/>
          </a:p>
        </p:txBody>
      </p:sp>
      <p:sp>
        <p:nvSpPr>
          <p:cNvPr id="138" name="Google Shape;138;p23"/>
          <p:cNvSpPr txBox="1"/>
          <p:nvPr>
            <p:ph type="title"/>
          </p:nvPr>
        </p:nvSpPr>
        <p:spPr>
          <a:xfrm>
            <a:off x="224286" y="4032404"/>
            <a:ext cx="8371200" cy="276000"/>
          </a:xfrm>
          <a:prstGeom prst="rect">
            <a:avLst/>
          </a:prstGeom>
          <a:noFill/>
          <a:ln>
            <a:noFill/>
          </a:ln>
        </p:spPr>
        <p:txBody>
          <a:bodyPr anchorCtr="0" anchor="t" bIns="39950" lIns="79875" spcFirstLastPara="1" rIns="79875" wrap="square" tIns="39950">
            <a:noAutofit/>
          </a:bodyPr>
          <a:lstStyle/>
          <a:p>
            <a:pPr indent="0" lvl="0" marL="0" rtl="0" algn="l">
              <a:spcBef>
                <a:spcPts val="0"/>
              </a:spcBef>
              <a:spcAft>
                <a:spcPts val="0"/>
              </a:spcAft>
              <a:buClr>
                <a:srgbClr val="6A4509"/>
              </a:buClr>
              <a:buSzPts val="2900"/>
              <a:buFont typeface="Arial"/>
              <a:buNone/>
            </a:pPr>
            <a:r>
              <a:rPr lang="ja" sz="2000"/>
              <a:t>ビジネス：</a:t>
            </a:r>
            <a:r>
              <a:rPr lang="ja" sz="2000"/>
              <a:t>登壇/講演,会食会合,社内イベント,営業など</a:t>
            </a:r>
            <a:endParaRPr sz="2000"/>
          </a:p>
          <a:p>
            <a:pPr indent="0" lvl="0" marL="0" rtl="0" algn="l">
              <a:spcBef>
                <a:spcPts val="0"/>
              </a:spcBef>
              <a:spcAft>
                <a:spcPts val="0"/>
              </a:spcAft>
              <a:buClr>
                <a:srgbClr val="6A4509"/>
              </a:buClr>
              <a:buSzPts val="2900"/>
              <a:buFont typeface="Arial"/>
              <a:buNone/>
            </a:pPr>
            <a:r>
              <a:rPr lang="ja" sz="2000"/>
              <a:t>ママ行事：</a:t>
            </a:r>
            <a:r>
              <a:rPr lang="ja" sz="2000"/>
              <a:t>保護者会,七五三,学校説明会など</a:t>
            </a:r>
            <a:endParaRPr sz="2000"/>
          </a:p>
          <a:p>
            <a:pPr indent="0" lvl="0" marL="0" rtl="0" algn="l">
              <a:spcBef>
                <a:spcPts val="0"/>
              </a:spcBef>
              <a:spcAft>
                <a:spcPts val="0"/>
              </a:spcAft>
              <a:buClr>
                <a:srgbClr val="6A4509"/>
              </a:buClr>
              <a:buSzPts val="2900"/>
              <a:buFont typeface="Arial"/>
              <a:buNone/>
            </a:pPr>
            <a:r>
              <a:t/>
            </a:r>
            <a:endParaRPr sz="2000"/>
          </a:p>
        </p:txBody>
      </p:sp>
      <p:pic>
        <p:nvPicPr>
          <p:cNvPr id="139" name="Google Shape;139;p23" title="1.jpg"/>
          <p:cNvPicPr preferRelativeResize="0"/>
          <p:nvPr/>
        </p:nvPicPr>
        <p:blipFill>
          <a:blip r:embed="rId3">
            <a:alphaModFix/>
          </a:blip>
          <a:stretch>
            <a:fillRect/>
          </a:stretch>
        </p:blipFill>
        <p:spPr>
          <a:xfrm>
            <a:off x="152400" y="819150"/>
            <a:ext cx="2399126" cy="2878952"/>
          </a:xfrm>
          <a:prstGeom prst="rect">
            <a:avLst/>
          </a:prstGeom>
          <a:noFill/>
          <a:ln>
            <a:noFill/>
          </a:ln>
        </p:spPr>
      </p:pic>
      <p:pic>
        <p:nvPicPr>
          <p:cNvPr id="140" name="Google Shape;140;p23" title="1 (3).jpg"/>
          <p:cNvPicPr preferRelativeResize="0"/>
          <p:nvPr/>
        </p:nvPicPr>
        <p:blipFill>
          <a:blip r:embed="rId4">
            <a:alphaModFix/>
          </a:blip>
          <a:stretch>
            <a:fillRect/>
          </a:stretch>
        </p:blipFill>
        <p:spPr>
          <a:xfrm>
            <a:off x="2251800" y="819150"/>
            <a:ext cx="2399126" cy="2878951"/>
          </a:xfrm>
          <a:prstGeom prst="rect">
            <a:avLst/>
          </a:prstGeom>
          <a:noFill/>
          <a:ln>
            <a:noFill/>
          </a:ln>
        </p:spPr>
      </p:pic>
      <p:pic>
        <p:nvPicPr>
          <p:cNvPr id="141" name="Google Shape;141;p23" title="1 (1).jpg"/>
          <p:cNvPicPr preferRelativeResize="0"/>
          <p:nvPr/>
        </p:nvPicPr>
        <p:blipFill>
          <a:blip r:embed="rId5">
            <a:alphaModFix/>
          </a:blip>
          <a:stretch>
            <a:fillRect/>
          </a:stretch>
        </p:blipFill>
        <p:spPr>
          <a:xfrm>
            <a:off x="4331800" y="822450"/>
            <a:ext cx="2399126" cy="2878934"/>
          </a:xfrm>
          <a:prstGeom prst="rect">
            <a:avLst/>
          </a:prstGeom>
          <a:noFill/>
          <a:ln>
            <a:noFill/>
          </a:ln>
        </p:spPr>
      </p:pic>
      <p:pic>
        <p:nvPicPr>
          <p:cNvPr id="142" name="Google Shape;142;p23" title="1 (2).jpg"/>
          <p:cNvPicPr preferRelativeResize="0"/>
          <p:nvPr/>
        </p:nvPicPr>
        <p:blipFill>
          <a:blip r:embed="rId6">
            <a:alphaModFix/>
          </a:blip>
          <a:stretch>
            <a:fillRect/>
          </a:stretch>
        </p:blipFill>
        <p:spPr>
          <a:xfrm>
            <a:off x="6508308" y="852575"/>
            <a:ext cx="2355293" cy="28263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